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02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01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749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739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63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43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4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49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271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739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AB587-2E8C-4FD2-BB35-A378EF18154F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DDFA-8557-4CF3-A200-48B2589E63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973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105" y="0"/>
            <a:ext cx="9500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42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173736"/>
            <a:ext cx="7802880" cy="6510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66" y="0"/>
            <a:ext cx="9520868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70" y="0"/>
            <a:ext cx="950026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83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173736"/>
            <a:ext cx="7802880" cy="6510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66" y="0"/>
            <a:ext cx="9520868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70" y="0"/>
            <a:ext cx="950026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3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173736"/>
            <a:ext cx="7802880" cy="6510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66" y="0"/>
            <a:ext cx="9520868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70" y="0"/>
            <a:ext cx="9500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41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173736"/>
            <a:ext cx="7802880" cy="6510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66" y="0"/>
            <a:ext cx="9520868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47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173736"/>
            <a:ext cx="7802880" cy="6510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66" y="0"/>
            <a:ext cx="9520868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32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173736"/>
            <a:ext cx="7802880" cy="6510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66" y="0"/>
            <a:ext cx="95208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5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129" y="0"/>
            <a:ext cx="94797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0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0"/>
            <a:ext cx="9489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055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2021-05-14T10:52:13Z</dcterms:created>
  <dcterms:modified xsi:type="dcterms:W3CDTF">2021-05-14T10:52:33Z</dcterms:modified>
</cp:coreProperties>
</file>